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F82F904-E782-4F96-BBBC-69351DF24EE2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DB04-7B79-4C1E-9713-0B8419BF22CE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3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F904-E782-4F96-BBBC-69351DF24EE2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DB04-7B79-4C1E-9713-0B8419BF22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492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F904-E782-4F96-BBBC-69351DF24EE2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DB04-7B79-4C1E-9713-0B8419BF22CE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507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F904-E782-4F96-BBBC-69351DF24EE2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DB04-7B79-4C1E-9713-0B8419BF22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561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F904-E782-4F96-BBBC-69351DF24EE2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DB04-7B79-4C1E-9713-0B8419BF22CE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48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F904-E782-4F96-BBBC-69351DF24EE2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DB04-7B79-4C1E-9713-0B8419BF22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58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F904-E782-4F96-BBBC-69351DF24EE2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DB04-7B79-4C1E-9713-0B8419BF22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694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F904-E782-4F96-BBBC-69351DF24EE2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DB04-7B79-4C1E-9713-0B8419BF22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890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F904-E782-4F96-BBBC-69351DF24EE2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DB04-7B79-4C1E-9713-0B8419BF22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192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F904-E782-4F96-BBBC-69351DF24EE2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DB04-7B79-4C1E-9713-0B8419BF22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1925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F904-E782-4F96-BBBC-69351DF24EE2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DB04-7B79-4C1E-9713-0B8419BF22CE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77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F82F904-E782-4F96-BBBC-69351DF24EE2}" type="datetimeFigureOut">
              <a:rPr lang="nl-NL" smtClean="0"/>
              <a:t>17-10-2018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50CDB04-7B79-4C1E-9713-0B8419BF22CE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527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Diagnose-receptmodel en </a:t>
            </a:r>
            <a:r>
              <a:rPr lang="nl-NL" dirty="0" err="1" smtClean="0"/>
              <a:t>paticipatiemodel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913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Presentatie</a:t>
            </a:r>
          </a:p>
          <a:p>
            <a:r>
              <a:rPr lang="nl-NL" dirty="0" smtClean="0"/>
              <a:t>Casussen ontwerpen</a:t>
            </a:r>
          </a:p>
          <a:p>
            <a:r>
              <a:rPr lang="nl-NL" dirty="0" smtClean="0"/>
              <a:t>Bespreken</a:t>
            </a:r>
          </a:p>
          <a:p>
            <a:r>
              <a:rPr lang="nl-NL" dirty="0" smtClean="0"/>
              <a:t>Bezig </a:t>
            </a:r>
            <a:r>
              <a:rPr lang="nl-NL" smtClean="0"/>
              <a:t>met eindopdracht 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4458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Diagnose-receptmodel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Gesloten gespreksvorm</a:t>
            </a:r>
          </a:p>
          <a:p>
            <a:r>
              <a:rPr lang="nl-NL" dirty="0" smtClean="0"/>
              <a:t>-Luisteren- diagnose wordt gesteld (bijv. een probleem)- recept om probleem aan te pakken of op te lossen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/>
              <a:t>-</a:t>
            </a:r>
            <a:r>
              <a:rPr lang="nl-NL" dirty="0" smtClean="0"/>
              <a:t>Waanneer succesvol???</a:t>
            </a:r>
          </a:p>
          <a:p>
            <a:r>
              <a:rPr lang="nl-NL" dirty="0" smtClean="0"/>
              <a:t>-De ontvanger (Klant) moet je boodschap direct accepteren of er moet geen andere ‘uitweg’ zijn</a:t>
            </a:r>
          </a:p>
          <a:p>
            <a:r>
              <a:rPr lang="nl-NL" dirty="0" smtClean="0"/>
              <a:t>-Deskundigheid is belangrijk</a:t>
            </a:r>
          </a:p>
          <a:p>
            <a:r>
              <a:rPr lang="nl-NL" dirty="0" smtClean="0"/>
              <a:t>- </a:t>
            </a:r>
            <a:r>
              <a:rPr lang="nl-NL" dirty="0"/>
              <a:t>Gaat het op één van deze terreinen mis, dan leidt dit model tot afstand, onbegrip en weigering om de boodschap te accepteren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5476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Participatiemodel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- Samen in overleg met de ontvanger (klant) </a:t>
            </a:r>
          </a:p>
          <a:p>
            <a:r>
              <a:rPr lang="nl-NL" dirty="0" smtClean="0"/>
              <a:t>- Rol en inspraak van ontvanger (klant) centraal</a:t>
            </a:r>
          </a:p>
          <a:p>
            <a:r>
              <a:rPr lang="nl-NL" dirty="0" smtClean="0"/>
              <a:t>-Jij </a:t>
            </a:r>
            <a:r>
              <a:rPr lang="nl-NL" dirty="0" smtClean="0">
                <a:sym typeface="Wingdings" panose="05000000000000000000" pitchFamily="2" charset="2"/>
              </a:rPr>
              <a:t> stimuleren en structureren, richting geven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-Analyseren van probleem of vraag en samen tot een oplossing komen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-Deskundigheid inzetten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- Grote acceptatie 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-Geschikt voor functioneringsgesprek, verkoopgesprek (behoeften analyse), slecht-nieuws gesprek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9494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Verkoopgesprek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Gunmarketing</a:t>
            </a:r>
            <a:r>
              <a:rPr lang="nl-NL" dirty="0" smtClean="0">
                <a:sym typeface="Wingdings" panose="05000000000000000000" pitchFamily="2" charset="2"/>
              </a:rPr>
              <a:t> sfeer en relatie zijn belangrijk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Technieken, observeren en kennis is belangrijk daarnaast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Klant enthousiast maken, prikkelen, aan het denken zetten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Afspraken nakomen</a:t>
            </a:r>
          </a:p>
          <a:p>
            <a:r>
              <a:rPr lang="nl-NL" dirty="0" smtClean="0"/>
              <a:t>1Opening</a:t>
            </a:r>
            <a:endParaRPr lang="nl-NL" dirty="0"/>
          </a:p>
          <a:p>
            <a:r>
              <a:rPr lang="nl-NL" dirty="0" smtClean="0"/>
              <a:t>2Behoeftebepaling</a:t>
            </a:r>
            <a:endParaRPr lang="nl-NL" dirty="0"/>
          </a:p>
          <a:p>
            <a:r>
              <a:rPr lang="nl-NL" dirty="0" smtClean="0"/>
              <a:t>3Presentatie</a:t>
            </a:r>
            <a:endParaRPr lang="nl-NL" dirty="0"/>
          </a:p>
          <a:p>
            <a:r>
              <a:rPr lang="nl-NL" dirty="0" smtClean="0"/>
              <a:t>4Afsluiting</a:t>
            </a:r>
          </a:p>
          <a:p>
            <a:r>
              <a:rPr lang="nl-NL" dirty="0" smtClean="0"/>
              <a:t>LSD-Model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4954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 stellen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Trechtertechniek </a:t>
            </a:r>
          </a:p>
          <a:p>
            <a:r>
              <a:rPr lang="nl-NL" dirty="0" smtClean="0"/>
              <a:t>Open vragen: </a:t>
            </a:r>
            <a:r>
              <a:rPr lang="nl-NL" dirty="0"/>
              <a:t>wie, wat, waar, wanneer, waarom, waarmee, waarvoor, hoe, en welke. </a:t>
            </a:r>
            <a:endParaRPr lang="nl-NL" dirty="0" smtClean="0"/>
          </a:p>
          <a:p>
            <a:r>
              <a:rPr lang="nl-NL" dirty="0" smtClean="0"/>
              <a:t>Gesloten vragen voor preciezere informatie : ja of nee</a:t>
            </a:r>
          </a:p>
          <a:p>
            <a:r>
              <a:rPr lang="nl-NL" dirty="0" smtClean="0"/>
              <a:t>Bepaalde richting</a:t>
            </a:r>
          </a:p>
          <a:p>
            <a:r>
              <a:rPr lang="nl-NL" dirty="0" smtClean="0"/>
              <a:t>Doorvraagvragen</a:t>
            </a:r>
          </a:p>
          <a:p>
            <a:r>
              <a:rPr lang="nl-NL" dirty="0" smtClean="0"/>
              <a:t>Controlevragen</a:t>
            </a:r>
          </a:p>
          <a:p>
            <a:r>
              <a:rPr lang="nl-NL" dirty="0" smtClean="0"/>
              <a:t>Vraag terug geven</a:t>
            </a:r>
          </a:p>
          <a:p>
            <a:r>
              <a:rPr lang="nl-NL" dirty="0" smtClean="0"/>
              <a:t>Hypothesen of stellingen </a:t>
            </a:r>
          </a:p>
          <a:p>
            <a:r>
              <a:rPr lang="nl-NL" dirty="0"/>
              <a:t>A</a:t>
            </a:r>
            <a:r>
              <a:rPr lang="nl-NL" dirty="0" smtClean="0"/>
              <a:t>lternatieven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4806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Casus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Bedenk een casus waarin jij het participatie-model en een situatie waarin jij het diagnose-receptmodel zou toepassen. </a:t>
            </a:r>
          </a:p>
          <a:p>
            <a:r>
              <a:rPr lang="nl-NL" dirty="0" smtClean="0"/>
              <a:t>Schrijf je casus op zodat je daarna je 2 casussen kan wisselen met je buurman of buurvrouw</a:t>
            </a:r>
          </a:p>
          <a:p>
            <a:r>
              <a:rPr lang="nl-NL" dirty="0" smtClean="0"/>
              <a:t>Let op schrijf op een apart vel welk model je zou toepassen en waarom.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34479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80</TotalTime>
  <Words>256</Words>
  <Application>Microsoft Office PowerPoint</Application>
  <PresentationFormat>Breedbeeld</PresentationFormat>
  <Paragraphs>46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Tw Cen MT</vt:lpstr>
      <vt:lpstr>Tw Cen MT Condensed</vt:lpstr>
      <vt:lpstr>Wingdings</vt:lpstr>
      <vt:lpstr>Wingdings 3</vt:lpstr>
      <vt:lpstr>Integraal</vt:lpstr>
      <vt:lpstr>Diagnose-receptmodel en paticipatiemodel</vt:lpstr>
      <vt:lpstr>Inhoud</vt:lpstr>
      <vt:lpstr>Diagnose-receptmodel</vt:lpstr>
      <vt:lpstr>Participatiemodel</vt:lpstr>
      <vt:lpstr>Verkoopgesprek</vt:lpstr>
      <vt:lpstr>Vragen stellen</vt:lpstr>
      <vt:lpstr>Casus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Diagnose-receptmodel en paticipatiemodel</dc:title>
  <dc:creator>Nikki Pots</dc:creator>
  <cp:lastModifiedBy>Geraar de Jong</cp:lastModifiedBy>
  <cp:revision>7</cp:revision>
  <dcterms:created xsi:type="dcterms:W3CDTF">2018-06-05T08:32:32Z</dcterms:created>
  <dcterms:modified xsi:type="dcterms:W3CDTF">2018-10-17T21:13:56Z</dcterms:modified>
</cp:coreProperties>
</file>